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ABC0E4"/>
    <a:srgbClr val="FF99FF"/>
    <a:srgbClr val="996633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4771" autoAdjust="0"/>
  </p:normalViewPr>
  <p:slideViewPr>
    <p:cSldViewPr snapToGrid="0">
      <p:cViewPr varScale="1">
        <p:scale>
          <a:sx n="101" d="100"/>
          <a:sy n="101" d="100"/>
        </p:scale>
        <p:origin x="9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arūnas Avižienis" userId="361744d4-551a-4ce2-81c7-0256c35ee3f2" providerId="ADAL" clId="{C4A506E8-BD4F-4FC1-8D79-84ED3889F7A5}"/>
    <pc:docChg chg="custSel delSld modSld">
      <pc:chgData name="Šarūnas Avižienis" userId="361744d4-551a-4ce2-81c7-0256c35ee3f2" providerId="ADAL" clId="{C4A506E8-BD4F-4FC1-8D79-84ED3889F7A5}" dt="2025-04-09T07:38:34.201" v="37" actId="47"/>
      <pc:docMkLst>
        <pc:docMk/>
      </pc:docMkLst>
      <pc:sldChg chg="delSp modSp mod">
        <pc:chgData name="Šarūnas Avižienis" userId="361744d4-551a-4ce2-81c7-0256c35ee3f2" providerId="ADAL" clId="{C4A506E8-BD4F-4FC1-8D79-84ED3889F7A5}" dt="2025-04-09T07:38:15.657" v="31" actId="1076"/>
        <pc:sldMkLst>
          <pc:docMk/>
          <pc:sldMk cId="3787871875" sldId="257"/>
        </pc:sldMkLst>
        <pc:spChg chg="mod">
          <ac:chgData name="Šarūnas Avižienis" userId="361744d4-551a-4ce2-81c7-0256c35ee3f2" providerId="ADAL" clId="{C4A506E8-BD4F-4FC1-8D79-84ED3889F7A5}" dt="2025-04-09T07:37:07.770" v="25" actId="1076"/>
          <ac:spMkLst>
            <pc:docMk/>
            <pc:sldMk cId="3787871875" sldId="257"/>
            <ac:spMk id="3" creationId="{9AEB8E61-1BC1-BCEA-B9A2-E1D578BD7E25}"/>
          </ac:spMkLst>
        </pc:spChg>
        <pc:spChg chg="mod">
          <ac:chgData name="Šarūnas Avižienis" userId="361744d4-551a-4ce2-81c7-0256c35ee3f2" providerId="ADAL" clId="{C4A506E8-BD4F-4FC1-8D79-84ED3889F7A5}" dt="2025-04-09T07:38:15.657" v="31" actId="1076"/>
          <ac:spMkLst>
            <pc:docMk/>
            <pc:sldMk cId="3787871875" sldId="257"/>
            <ac:spMk id="5" creationId="{1B22C98D-B981-7093-ED6B-F6486F5E8926}"/>
          </ac:spMkLst>
        </pc:spChg>
        <pc:spChg chg="del">
          <ac:chgData name="Šarūnas Avižienis" userId="361744d4-551a-4ce2-81c7-0256c35ee3f2" providerId="ADAL" clId="{C4A506E8-BD4F-4FC1-8D79-84ED3889F7A5}" dt="2025-04-09T07:35:09.422" v="9" actId="478"/>
          <ac:spMkLst>
            <pc:docMk/>
            <pc:sldMk cId="3787871875" sldId="257"/>
            <ac:spMk id="6" creationId="{560D3D45-279A-49B6-8DF0-73784A18A505}"/>
          </ac:spMkLst>
        </pc:spChg>
      </pc:sldChg>
      <pc:sldChg chg="del">
        <pc:chgData name="Šarūnas Avižienis" userId="361744d4-551a-4ce2-81c7-0256c35ee3f2" providerId="ADAL" clId="{C4A506E8-BD4F-4FC1-8D79-84ED3889F7A5}" dt="2025-04-09T07:38:34.201" v="37" actId="47"/>
        <pc:sldMkLst>
          <pc:docMk/>
          <pc:sldMk cId="480033882" sldId="268"/>
        </pc:sldMkLst>
      </pc:sldChg>
      <pc:sldChg chg="del">
        <pc:chgData name="Šarūnas Avižienis" userId="361744d4-551a-4ce2-81c7-0256c35ee3f2" providerId="ADAL" clId="{C4A506E8-BD4F-4FC1-8D79-84ED3889F7A5}" dt="2025-04-09T07:38:32.310" v="36" actId="47"/>
        <pc:sldMkLst>
          <pc:docMk/>
          <pc:sldMk cId="4001112927" sldId="320"/>
        </pc:sldMkLst>
      </pc:sldChg>
      <pc:sldChg chg="del">
        <pc:chgData name="Šarūnas Avižienis" userId="361744d4-551a-4ce2-81c7-0256c35ee3f2" providerId="ADAL" clId="{C4A506E8-BD4F-4FC1-8D79-84ED3889F7A5}" dt="2025-04-09T07:38:23.184" v="32" actId="47"/>
        <pc:sldMkLst>
          <pc:docMk/>
          <pc:sldMk cId="3170792991" sldId="7664"/>
        </pc:sldMkLst>
      </pc:sldChg>
      <pc:sldChg chg="del">
        <pc:chgData name="Šarūnas Avižienis" userId="361744d4-551a-4ce2-81c7-0256c35ee3f2" providerId="ADAL" clId="{C4A506E8-BD4F-4FC1-8D79-84ED3889F7A5}" dt="2025-04-09T07:38:25.113" v="33" actId="47"/>
        <pc:sldMkLst>
          <pc:docMk/>
          <pc:sldMk cId="3608013015" sldId="7665"/>
        </pc:sldMkLst>
      </pc:sldChg>
      <pc:sldChg chg="del">
        <pc:chgData name="Šarūnas Avižienis" userId="361744d4-551a-4ce2-81c7-0256c35ee3f2" providerId="ADAL" clId="{C4A506E8-BD4F-4FC1-8D79-84ED3889F7A5}" dt="2025-04-09T07:38:27.519" v="34" actId="47"/>
        <pc:sldMkLst>
          <pc:docMk/>
          <pc:sldMk cId="3686610101" sldId="7666"/>
        </pc:sldMkLst>
      </pc:sldChg>
      <pc:sldChg chg="del">
        <pc:chgData name="Šarūnas Avižienis" userId="361744d4-551a-4ce2-81c7-0256c35ee3f2" providerId="ADAL" clId="{C4A506E8-BD4F-4FC1-8D79-84ED3889F7A5}" dt="2025-04-09T07:38:29.953" v="35" actId="47"/>
        <pc:sldMkLst>
          <pc:docMk/>
          <pc:sldMk cId="1450987522" sldId="76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E26D6-4F81-4E87-A0D4-73138C4B3FDA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164-3940-4860-B377-B1695AC1EEE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099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viršelio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skaidrė.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600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27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175A-AB6A-F831-768C-96064CA1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AD7C-76F8-A29A-15A4-58C6A386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43F23-CA2C-E578-12B8-46DC9BFE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51B76-8F2B-3806-4594-BAFE28F3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55B2-8053-019D-B99F-8104681E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18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7FB9-72CE-6F11-70C8-2504E362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432D0-D863-DCF9-A162-1EE1BA6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FFEE-FD20-3B5C-1D69-3E9D2A20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6757-9A97-D248-AC3A-3139043A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7FCC-4F06-E66E-48C2-B2DC86BC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8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C7BA0-DA14-20D1-1FBB-E5970C41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60963-3415-3890-3B74-875F8F4F2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4096-1C69-B3B8-2EEF-9DE6CBE1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6C72A-1181-D722-863A-E39BACF8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9316-B70F-EBDD-DE9E-A12D6D5B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26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C6DE-8DED-A1F6-4103-97AB39B2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1830-C9DE-F8F7-0FA2-9F1B0A8F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AC49-96B7-F686-904F-76B92C54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9D81-4DC7-562A-48D4-50BF03A2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EC7A-86A1-4260-128E-933D4697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5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B487-2626-D6BF-7C4F-D683602E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23DE6-DA5A-FA7A-AFA7-C4A1E8A6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2E1E-A674-0BF0-348D-6B09E853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23F7-8304-4C56-580F-B8F9F345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93A-2AEC-D296-DA9B-086626F2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8977-2E78-EA51-D658-3C812083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108E-72C0-ABE5-08EA-E11FA4910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84DEF-C752-05ED-2491-7C918C24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E34D-302E-652F-DD6A-4CC1B75E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3CBF1-E0AA-2428-1598-82C530AC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70BA-A610-1605-2A4B-301F9702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43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9B0-D8A6-0027-7761-DDB4FD13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1B2-DE08-E21E-1732-B426ADABC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A6ED-3880-7CAD-C3C6-C2E26ADE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DE41-1744-99AC-8379-4611550A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43481-BCBF-D3A8-AD9B-FFC34009B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8FE3F-184A-42AF-AFAA-6DB674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6DE7-1A73-B781-BCC1-179480A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EA030-012C-5431-D47B-580C433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787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8C66-20F8-53D7-BD66-324BD99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A3A7A-66DC-66E4-E91E-51943A3E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C6EB1-3E34-8C81-BC4D-004DE7A3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50291-7E30-5959-7261-DE4BE64F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3ED2A-D3EF-CB69-494B-FE679945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41CE2-0509-C2BB-73BE-E69086ED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CECA-C1D5-0864-374C-B5432A0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18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9623-6D2E-025A-0E85-69BEB12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508E-E375-E453-A76B-7B0FA849A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1EB5D-1306-518A-A179-F2F28F1D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367E-AE0A-4214-9BF7-575FBEE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EADD8-51F6-8B25-933D-D0CDB7BB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C9CDC-49B3-9EB1-40DD-416D851E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1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C2EF-BD74-2AC4-82CF-2FE22151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1FB29-2763-B0E9-DDB5-39D9BA08B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5987-ED7F-FCC1-6B96-CCA20702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DA217-7CCA-DE6A-77BC-475F94E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CDA7F-8BFA-7E48-17DB-97F213C2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F1F5C-8A01-0B4F-A110-DC6291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80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623DBB-805C-655F-54D0-17F24602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514E5-3C2B-4D32-8ADC-DC405EC80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F051B-99CE-CDE5-794B-08A37816B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D4A03-8F56-FDE9-2351-F9C0E0F00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04-8827-73A0-3BCF-6E03B2B92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1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B499496-5E53-6447-592C-C4B792FF7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86BEA5B-A564-C086-062A-9EAF050F86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1143298"/>
            <a:ext cx="4536956" cy="456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7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>
            <a:extLst>
              <a:ext uri="{FF2B5EF4-FFF2-40B4-BE49-F238E27FC236}">
                <a16:creationId xmlns:a16="http://schemas.microsoft.com/office/drawing/2014/main" id="{9AEB8E61-1BC1-BCEA-B9A2-E1D578BD7E25}"/>
              </a:ext>
            </a:extLst>
          </p:cNvPr>
          <p:cNvSpPr txBox="1"/>
          <p:nvPr/>
        </p:nvSpPr>
        <p:spPr>
          <a:xfrm>
            <a:off x="1590943" y="1596921"/>
            <a:ext cx="9006840" cy="139910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l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EUROPOS PARLAMENTO IR TARYBOS REGLAMENTAS (ES) Nr. 952/2013 </a:t>
            </a:r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2013 m. spalio 9 d.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fi-FI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kuriuo nustatomas Sąjungos muitinės kodeksas </a:t>
            </a:r>
            <a:endParaRPr lang="fi-FI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(nauja redakcija) </a:t>
            </a:r>
            <a:endParaRPr lang="lt-LT" sz="40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B3C8FCE2-8AEE-F29D-1B8B-A1A10ABB33E4}"/>
              </a:ext>
            </a:extLst>
          </p:cNvPr>
          <p:cNvSpPr txBox="1"/>
          <p:nvPr/>
        </p:nvSpPr>
        <p:spPr>
          <a:xfrm>
            <a:off x="-2534" y="3826553"/>
            <a:ext cx="12193795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endParaRPr lang="lt-LT" sz="32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B22C98D-B981-7093-ED6B-F6486F5E8926}"/>
              </a:ext>
            </a:extLst>
          </p:cNvPr>
          <p:cNvSpPr txBox="1"/>
          <p:nvPr/>
        </p:nvSpPr>
        <p:spPr>
          <a:xfrm>
            <a:off x="819150" y="3031447"/>
            <a:ext cx="10953749" cy="223009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215 straipsnis </a:t>
            </a:r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Specialiosios procedūros pripažinimas įvykdyta</a:t>
            </a:r>
          </a:p>
          <a:p>
            <a:pPr algn="ctr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Išskyrus tranzito procedūros taikymo atvejus ir nedarant poveikio 254 straipsnio taikymui, specialioji procedūra pripažįstama įvykdyta, kai prekėms, kurioms buvo įforminta ta procedūra, arba perdirbtiesiems produktams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įforminama kita muitinės procedūra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tos prekės ar produktai išvežami iš Sąjungos muitų teritorijos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arba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sunaikinami nepaliekant jokių atliekų, arba perduodami valstybės nuosavybėn pagal 199 straipsnį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990A21-3FA7-B3DE-9330-42017C528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2"/>
            <a:ext cx="12191262" cy="133158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C789228-D23F-8223-4C75-F543DE843B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24" y="106144"/>
            <a:ext cx="1757880" cy="17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7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</TotalTime>
  <Words>103</Words>
  <Application>Microsoft Office PowerPoint</Application>
  <PresentationFormat>Plačiaekranė</PresentationFormat>
  <Paragraphs>13</Paragraphs>
  <Slides>2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Evelina Pagounis</dc:creator>
  <cp:lastModifiedBy>Šarūnas Avižienis</cp:lastModifiedBy>
  <cp:revision>12</cp:revision>
  <dcterms:created xsi:type="dcterms:W3CDTF">2023-01-10T10:44:58Z</dcterms:created>
  <dcterms:modified xsi:type="dcterms:W3CDTF">2025-04-09T07:38:39Z</dcterms:modified>
</cp:coreProperties>
</file>